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Бонус FavBet: привітальна пропозиція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труктура бонус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на спорт — відсоток на перший депозит до максимуму в гривні; розрахований на відіграш ставками на 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на казино — бонусні кошти та/або фриспіни; зазвичай має окремий, частіше вищий, вейдж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ксимальна сума — стеля нарахування; навіть великий депозит не дасть бонус понад цей лімі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іод дії — пропозиція прив'язана до конкретної кампанії, тому умови треба звіряти щоразу зано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ділиться на спортивний і казиновий напрями з різними умовами; обирайте той, у форматі якого реально гратимете, а точні суми звіряйте на офіційному сайті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Як активувати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позит нижчий за мінімум — поріг не виконано, бонус не активуєть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введено промокод вчасно — якщо акція його вимагає, після поповнення додати вже не вий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брано не той напрям — активували казиновий бонус замість спортивного або навпа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узгоджені дані — імʼя в профілі не збігається з документами, що блокує бонус на етапі верифікації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вторний акаунт — привітальний бонус розрахований на одного нового гравця; другий акаунт на ту саму особу умов не отримає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єстрація → вхід → вибір бонусу → депозит не нижче мінімуму (за потреби з промокодом); більшість «незарахувань» спричинені технічними помилками, а не оператором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Умови відіграш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йджер — множник; уточнюйте, рахується він від бонусу чи від «бонус + депозит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інімальний коефіцієнт — ставки нижче порога часто не зараховуються; це прямо впливає на ризик відіграш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рахування за видами — спорт і казино зазвичай рахуються по-різному; ставки на казино-бонус і спорт-бонус не взаємозамінн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ермін — реальний дедлайн; прострочення = згоряння бонусу й бонусного виграш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іграш = вейджер × сума бонусу (іноді + депозит) ставками від мінімального коефіцієнта у відведений термін; рахуйте реальний оборот заздалегідь за прикладом вищ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оради щодо відіграш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івні ставки — фіксований розмір трохи вище мінімального коефіцієнта замість «качелів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квідні події — топ-футбол із глибокою лінією, а не випадкові ринки заради коефіціє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блік дедлайну — розподіляйте оборот рівномірно по днях, не залишайте все на останній день термін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ого уникати — спроб «вилок» на одному акаунті, ставок на виключені ринки й перевищення максимальної ставки під час відіграшу (це може анулювати бонус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іграйте рівними ставками трохи вище мінімального коефіцієнта на ліквідному футболі, розподіляйте оборот по днях і ніколи не виходьте за межі бюджету заради бонус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иведення бонус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першу вейджер — без повного відіграшу бонусні кошти не виводять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тім верифікація — KYC обовʼязкова перед першою виплатою; підготуйте документи заздалегід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етод виведення — переважно та сама картка, що й для депозиту; терміни залежать від бан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ипові проблеми — невиконаний вейджер, прострочений термін, ставки нижче мінімального коефіцієнта, розбіжність даних у профілі й докумен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виводиться лише після повного відіграшу й верифікації; більшість затримок — це невиконаний вейджер або розбіжність даних, а не відмова оператор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bonus-za-reyestratsiy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2026-07-13T18:12:34Z</dcterms:created>
  <dcterms:modified xsi:type="dcterms:W3CDTF">2026-07-13T18:12:34Z</dcterms:modified>
  <dc:title>Бонус FavBet 2026: як отримати привітальний</dc:title>
  <dc:description>Привітальний бонус FavBet 2026 — розмір, умови відіграшу, як активувати для ставок і казино та поради щодо виведення бонусних коштів.</dc:description>
  <dc:subject>Бонус FavBet: привітальна пропозиція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