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FAVBET УКРАЇНА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Ставки на футбол FavBet: УПЛ і турніри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Олег Кравчук, спортивний редактор · 04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Українська Премʼєр-ліг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оп-матчі УПЛ — найширший розпис припадає на ігри грандів і очні зустрічі претендентів на медалі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Дербі Динамо — Шахтар — головна вивіска чемпіонату; зазвичай супроводжується розширеною лінією, спецставками й активним лайвом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авки на чемпіона — довгостроковий ринок (аутрайт) на переможця сезону, призові місця та вихід до єврокубкі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ПЛ — основа футбольної лінії FavBet; дербі Динамо — Шахтар дає найширший розпис, а аутрайт на чемпіона вигідніше брати рано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Єврокуб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іга чемпіонів — найглибший розпис серед турнірів; груповий етап, плей-оф і аутрайти на переможця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іга Європи — широка лінія на ключові матчі та плей-оф; трохи скромніша на ранніх стадіях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Українські клуби в Європі — матчі Динамо, Шахтаря та інших представників України; окремий фокус лінії та активний лай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Ліга чемпіонів дає найглибший розпис, Ліга Європи трохи скромніший; матчі українських клубів у Європі — окремий фокус із розширеною лініє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Збірна Україн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дбіркові матчі — кваліфікація до чемпіонатів світу та Європи; широкий розпис на результат, фору й тотали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овариські ігри — спаринги в підготовчих вікнах; лінія коротша, але базові ринки доступні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урнірні ставки — аутрайти на вихід із групи, проходження стадій і підсумкове місце збірної на великому турнірі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Відбіркові та товариські матчі збірної покриваються базовою лінією, а великі турніри додають довгострокові ставки на підсумковий результат команд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Футбольні ринк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езультат і фора — П1/Х/П2, подвійний шанс, європейська й азійська фора для вирівнювання сил команд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отали та «обидві забʼють» — загальний тотал голів (більше/менше), парний/непарний, ринок «обидві команди заб’ють» (так/ні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Індивідуальні тотали — окремий тотал голів для кожної команди, що дає грати на результативність конкретного суперника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Тайми та статистика — результат тайму, тотали кутових, жовтих карток, ударів; ринки на гравці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Результат, фора, тотали, «обидві забʼють» та індивідуальні тотали — базовий каркас футбольного розпису; на топ-матчах він розширюється статистикою й ринками на гравців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Лайв-ставки на футбол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авки під час матчу — динамічні котирування, що змінюються за подіями на полі, та короткі ринки в моменті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Статистика — володіння, удари в площину, кутові й атаки як основа для рішень у лайві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Кешаут — повний, частковий та авто-кешаут на одиночних і експресах; сума викупу динамічна й залежить від поточних коефіцієнтів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•  Футбольний лайв поєднує динамічні коефіцієнти, статистику в моменті та кешаут — інструмент, що дає закрити ставку до фінального свистк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5FB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20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5FBF">
                    <a:alpha val="100000"/>
                  </a:srgbClr>
                </a:solidFill>
                <a:latin typeface="Calibri"/>
              </a:rPr>
              <a:t><![CDATA[https://fbet-ua.com/favbet-futbol-up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6675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Олег Кравчук, спортивний редактор</dc:creator>
  <cp:lastModifiedBy>Unknown Creator</cp:lastModifiedBy>
  <dcterms:created xsi:type="dcterms:W3CDTF">2026-07-13T18:12:34Z</dcterms:created>
  <dcterms:modified xsi:type="dcterms:W3CDTF">2026-07-13T18:12:34Z</dcterms:modified>
  <dc:title>Футбол FavBet 2026: ставки на УПЛ і єврокубки</dc:title>
  <dc:description>Ставки на футбол FavBet 2026 — Українська Премʼєр-ліга, Ліга чемпіонів, збірна України, ринки, коефіцієнти та лайв. Огляд футбольної лінії.</dc:description>
  <dc:subject>Ставки на футбол FavBet: УПЛ і турніри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