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6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FAVBET УКРАЇНА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Казино FavBet: огляд розділу та ігор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Олег Кравчук, спортивний редактор · 24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Каталог казин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Слоти: найбільша категорія, різні механіки, теми й рівні волатильності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Настільні ігри: рулетка, блекджек, баккара, покер у RNG- і лайв-форматах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Джекпот-ігри: фіксовані та прогресивні призи з більшим ризиком і нижчою базовою віддачею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Каталог казино FavBet тримається на трьох опорах — слоти, настільні ігри та джекпоти, — і фільтри допомагають швидко звузити вибір під потрібний формат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Провайдер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Студії: великі міжнародні провайдери формують основу каталогу слоті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Лайв: столи з живими дилерами працюють переважно на Evolution та інших студіях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Чесність: сертифікований RNG + ліцензований оператор — реальна гарантія, ексклюзив — лише оформленн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Надійність казино тримається на сертифікованих студіях і ліцензії оператора; ексклюзивність гри — питання маркетингу, а не віддачі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Бонуси казин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Фриспіни: дивіться на гру, вартість спіну й вейджер, а не лише на кількість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Депозитний бонус: відсоток до максимуму; суму й умови звіряйте на офіційному сайті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Кешбек і турніри: вигідні за чітких умов і без гри «понад план» заради рейтинг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Бонуси казино оцінюють не за гучними цифрами, а за вейджером, мінімальним коефіцієнтом і термінами; точні значення завжди звіряйте на офіційному сайті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RTP та волатильність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RTP: теоретична віддача на дистанції, а не прогноз окремої сесії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Волатильність: високa = рідко й багато; низькa = часто й потрох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Банкрол: ліміти, розбивка на сесії та інструменти відповідальної гри 21+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RTP показує щедрість гри на дистанції, волатильність — характер виплат, а керування банкролом і ліміти роблять гру контрольовано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Гра з мобільног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астосунок: швидший доступ до слотів і лайв-казино, спільний баланс зі спорто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Браузер: без установки, завжди свіжа версія, але чутливіший до зʼєднанн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Демо: вивчення механіки без ризику; реальних грошей у демо не виграт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 телефона казино FavBet зручніше в застосунку, доступне через браузер, а демо-режим дає змогу вивчити слот без ризику для банкролу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https://fbet-ua.com/favbet-kazyno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Олег Кравчук, спортивний редактор</dc:creator>
  <cp:lastModifiedBy>Unknown Creator</cp:lastModifiedBy>
  <dcterms:created xsi:type="dcterms:W3CDTF">2026-07-13T18:12:35Z</dcterms:created>
  <dcterms:modified xsi:type="dcterms:W3CDTF">2026-07-13T18:12:35Z</dcterms:modified>
  <dc:title>FavBet Casino 2026: слоти, ігри та провайдери</dc:title>
  <dc:description>Казино FavBet 2026 — каталог слотів, настільні ігри, провайдери, бонуси казино та RTP. Огляд розділу казино легального оператора в Україні.</dc:description>
  <dc:subject>Казино FavBet: огляд розділу та ігор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