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6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FAVBET УКРАЇНА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FavBet (Фаворит спорт): повний огляд букмекера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Олег Кравчук, спортивний редактор · 30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Що таке Fav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Корені бренду — наземна мережа «Фаворит спорт», звідси висока впізнаваність серед українських гравці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Формат сьогодні — єдина онлайн-платформа: ставки на спорт (прематч і лайв), казино, лайв-казино, слоти, віртуальний спорт, кіберспорт, лотереї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Легальний статус — робота за українською ліцензією; регуляторне поле переходить від КРАІЛ до PlayCit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Вік і валюта — доступ лише з 21 року, рахунки ведуться у гривні (UAH, ₴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FavBet — легальний український оператор із корінням у «Фаворит спорт»; актуальні умови та статус ліцензії звіряйте на офіційному сайті й у реєстрі регулятора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Лінія та коефіцієнт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Топ-події — найкоротша маржа й найширший розпис; саме тут котирування FavBet виглядають найконкурентніш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Нішеві ліги — менше ринків, ширша маржа; це нормально для всіх БК, не лише для FavBe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Динаміка лінії — коефіцієнти рухаються від новин про склади, травми й обсягу ставок; у лайві вони перераховуються в реальному часі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Як порівнювати — звіряйте котирування на той самий ринок із Parimatch, GGBet і Vbet: різниця у 2-3 соті на популярних подіях помітно впливає на довгу дистанцію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Найсильніша частина продукту — глибока лінія й конкурентна маржа (орієнтовно 5-8%) на українському та європейському футболі; на нішевих ринках перевага слабшає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Ставки та казин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Ставки на спорт — прематч і лайв, кешаут, конструктор ставок, лайв-статистик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Казино та слоти — каталог автоматів від різних провайдерів; асортимент і RTP звіряйте в самому розділі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Лайв-казино — столи з живими дилерами, переважно Evolution; ліміти ставок різняться від столу до стол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Додатково — віртуальний спорт, кіберспорт і лотереї для тих, хто хоче формат поза «класичним» спорто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ід одним акаунтом — спорт, лайв, казино, лайв-казино Evolution, слоти, віртуальний спорт і кіберспорт; широта велика, тож тримайте бюджети розділів окремо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Бонуси та пром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ривітальний бонус — на спорт і/або казино; сума й відсоток залежать від періоду, перевіряйте на офіційному сайті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Регулярні акції — фрибети, експрес-бонуси, кешбек, турніри слотів, сезонні пропозиції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Бонуси казино — фриспіни й бонусні кошти зі своїм, зазвичай вищим, вейджером, ніж у спортивних бонусі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На що дивитися — вейджер, мінімальний коефіцієнт, термін відіграшу й максимальна ставка під час відіграш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ривітальний пакет і регулярні промо є, але цінність визначають умови відіграшу, а не сума із заголовка; точні цифри звіряйте з офіційними правилами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Плюси та мінуси Fav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люси — гривневі рахунки без конвертації; локальні платіжні методи; сильна футбольна лінія; широкий продуктовий набір; зрілий застосунок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Мінуси — вейджер і змінні умови бонусів; оподаткування виграшів зменшує суму на руках; на нішевих видах спорту перевага в коефіцієнтах не гарантован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Кому підходить — гравцеві з України, орієнтованому на футбол УПЛ та єврокубки, якому важливі гривня й локальні платежі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Кому варто порівняти — тим, хто полює за максимально короткою маржею на конкретних нішевих ринках: звіртеся з Parimatch, GGBet і Vbe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Сильний домашній вибір для футболу й гривневих рахунків; слабкі місця — вейджер бонусів і оподаткування виграшів, спільні для всієї легальної індустрії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Як ми оцінюємо Fav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Легальність і прозорість — статус ліцензії в українській системі, перехід від КРАІЛ до PlayCity, доступність реквізитів у реєстрі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Лінія й коефіцієнти — глибина розпису та орієнтовна маржа на топ-подіях, можливість порівняти з конкурентам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родукти й платежі — повнота розділів, локальні методи у гривні, зрілість застосунк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Бонуси й чесність умов — прозорість вейджеру, мінімального коефіцієнта й термінів, без обіцянок «легких грошей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Відповідальна гра — наявність лімітів, тайм-ауту, самовиключення; акцент на віці 21+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Оцінка побудована на прозорих критеріях і публічних фактах без «тестових ставок»; волатильні дані подано як діапазони з прямою вказівкою звіряти їх на офіційному сайті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https://fbet-ua.com/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Олег Кравчук, спортивний редактор</dc:creator>
  <cp:lastModifiedBy>Unknown Creator</cp:lastModifiedBy>
  <dcterms:created xsi:type="dcterms:W3CDTF">2026-07-13T18:12:27Z</dcterms:created>
  <dcterms:modified xsi:type="dcterms:W3CDTF">2026-07-13T18:12:27Z</dcterms:modified>
  <dc:title>FavBet огляд 2026: бонуси, ставки та казино</dc:title>
  <dc:description>Повний огляд FavBet (Фаворит спорт) 2026 — ліцензія КРАІЛ, ставки на спорт у гривні, бонуси, казино, мобільний застосунок і виведення коштів.</dc:description>
  <dc:subject>FavBet (Фаворит спорт): повний огляд букмекера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