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Поповнення рахунку FavBet: способи депозиту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03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пособи поповненн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Visa / Mastercard у гривні — базовий метод; підходить для разових і регулярних поповнен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Apple Pay — швидке підтвердження через Face ID / Touch ID на пристроях App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Google Pay — аналог для Android; платіж проходить у кілька дотик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ртки ПриватБанку (Privat24) та monobank — звичні українські банки, з якими каса працює корект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Ядро каси FavBet — гривневі Visa/Mastercard плюс Apple Pay і Google Pay, з коректною підтримкою карток ПриватБанку та monoban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Ліміти депозит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інімум — низький поріг для входу; залежить від обраного методу опла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аксимум — обмеження на разову операцію; різниться між картками й гаманця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ізниця за методами — Apple Pay / Google Pay та банківська картка можуть мати неоднакові меж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Інструменти відповідальної гри — ви можете самостійно встановити власний ліміт депозиту, нижчий за технічний максимум операто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інімум і максимум депозиту — це діапазони, що залежать від методу й верифікації; великі суми можуть підпадати під фінмоніторинг, а персональний ліміт ви задаєте самі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Швидкість і комісії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Швидкість зарахування — зазвичай миттєво; для лайву це ключова переваг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ісія оператора — оператор зазвичай не бере плату за депозит, але умови звіряйте в кас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ісія банку-емітента — можлива на боці вашого банку; залежить від тарифів карт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урсова різниця — для гривневої картки відсутня, бо рахунок ведеться у 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рахування зазвичай миттєве; оператор переважно не бере комісію за депозит, але плату може стягнути банк-емітент — точні умови перевіряйте у своєму банку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Безпека платежі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Шифрування — захищений канал передачі платіжних дани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3-D Secure — підтвердження операції одноразовим кодом або в застосунку бан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вʼязка картки — зручність плюс відповідальність за захист доступу до а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хист від шахрайства — оператор може запитати додаткове підтвердження за нетиповою операціє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ше власна картка — депозит з чужої картки призведе до проблем на етапі виведе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езпеку забезпечують шифрування, 3-D Secure і антифрод, але головна гарантія виплати — поповнення винятково з власної, верифікованої картк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роблеми з депозито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чекайте кілька хвилин і оновіть сторінку каси — миттєве зарахування зрідка затримується через навантаження шлюз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еревірте історію операцій у кабінеті FavBet і в банківському застосунку: подивіться, чи дійсно гроші списані й чи немає вже зарахува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ереконайтеся в коректності суми — вона має бути не нижчою за мінімум і не вищою за максимум метод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еревірте картку: достатній баланс, не вичерпаний денний ліміт банку, активне підтвердження 3-D Secu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пробуйте інший метод — якщо одна картка відхиляється банком, депозит через Apple Pay, Google Pay чи іншу картку часто проходи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верніться у підтримку FavBet, якщо кошти списані, але не зараховані за розумний час: підготуйте дату, час, суму операції та, за можливості, ідентифікатор платежу з банку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popovnenn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2026-07-13T18:12:30Z</dcterms:created>
  <dcterms:modified xsi:type="dcterms:W3CDTF">2026-07-13T18:12:30Z</dcterms:modified>
  <dc:title>Поповнення FavBet 2026: депозит у гривні</dc:title>
  <dc:description>Як поповнити рахунок FavBet 2026 — банківські картки Visa/Mastercard, Apple Pay, Google Pay, ліміти, комісії та швидкість зарахування у гривні.</dc:description>
  <dc:subject>Поповнення рахунку FavBet: способи депозиту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