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avBet проти конкурентів: порівняння букмекері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і Parimat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нія й коефіцієнти — обидва конкурентні на топ-футболі; реальну різницю в маржі на конкретну подію видно лише при прямому порівнянні котируван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и — і FavBet, і Parimatch ведуть привітальні пропозиції та регулярні акції; розмір, відсоток і вейджер змінюються за періодами, тож фіксованих чисел не наводим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стосунок — у FavBet застосунок для Android історично розповсюджується як APK з офіційного сайту, iOS — через App Store за регіоном; у Parimatch принцип схожий через правила мага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сильніший на українському футболі, Parimatch — широка впізнавана марка; вибір вирішує конкретний коефіцієнт і поточне промо, а не загальний бренд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і GG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порт і кіберспорт — FavBet тримає глибоку футбольну лінію плюс кіберспорт (CS2, Dota 2); GGBet історично зосереджений на кіберспортивних дисципліна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зино — обидва оператори мають розділ казино та лайв-казино зі слотами й столами; склад провайдерів і каталог змінюються, тож звіряйте на сайт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Швидкість виведення — у FavBet виведення переважно на ту саму банківську картку; терміни залежать від верифікації та банку (зазвичай від кількох хвилин до 1-3 робочих днів); у GGB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GGBet — вибір для кіберспортивного профілю, FavBet — для глибокої футбольної лінії; швидкість виведення в обох визначає верифікація й платіжний метод, не бренд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і 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ржа — FavBet тримає орієнтовно 5-8% на топ-футболі; у Vbet рівень котирувань теж змінюється за ринками, тож пряме порівняння коефіцієнтів на конкретну подію — найнадійніший метод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мо — обидва ведуть привітальні пакети, фрибети й кешбек; умови та вейджер змінюються за акціями, конкретні суми перевіряйте на сайт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атіжні методи — у FavBet це банківські картки Visa та Mastercard у гривні, Apple Pay, Google Pay, картки українських банків (зокрема Privat24 та monobank); у Vbet набір методів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і Vbet грають у тому ж полі; різницю вирішують поточна маржа на ваші події, набір промо та зручність платіжних методів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ритерії порівнянн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ведена таблиця за ключовими критеріями — ліцензія, лінія й маржа, бонуси, застосунок, виведення та казино/кіберспорт. Порівняння спирається на публічні факти, не на виміряні тес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 ліцензією всі четверо рівні; різницю створюють лінія й розпис (FavBet — футбол, GGBet — кіберспорт) і поточна бонусна політик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ому що підходи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футболу — FavBet сильний вибір завдяки глибокій лінії на УПЛ, єврокубки за участі українських клубів і збірну України; для широкої міжнародної лінії варто паралельно дивитися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казино — у FavBet є казино, лайв-казино та слоти; якщо казино для вас головне, порівняйте каталоги й провайдерів усіх чотирьох операторів, бо склад ігор у кожного свій і зміню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лайву — FavBet пропонує динамічні коефіцієнти, лайв-статистику й кешаут (повний, частковий, авто); для кіберспортивного лайву історично цікавий GG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ля футболу й лайву FavBet — сильний базовий вибір; для кіберспорту гляньте GGBet, для широкої міжнародної лінії — Parimatch, а казино порівнюйте за каталогам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proty-konkurenti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2026-07-13T18:12:28Z</dcterms:created>
  <dcterms:modified xsi:type="dcterms:W3CDTF">2026-07-13T18:12:28Z</dcterms:modified>
  <dc:title>FavBet чи конкуренти 2026: порівняння БК</dc:title>
  <dc:description>Порівняння FavBet 2026 з конкурентами — Parimatch, GGBet, Vbet. Коефіцієнти, бонуси, застосунок і виведення. Який легальний букмекер України обрати.</dc:description>
  <dc:subject>FavBet проти конкурентів: порівняння букмекерів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