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Реєстрація та вхід FavBet: покрокова інструкці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0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Як зареєструвати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ерез сайт. Десктопна та мобільна версії favbet.ua відкривають ту саму реєстраційну форму. Це найшвидший шлях, якщо ви не хочете одразу встановлювати програм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Через застосунок. На iOS програму завантажують з App Store за регіоном, на Android — історично у вигляді APK з офіційного сайту через правила магазинів щодо азартних ігор. Доступ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Обирайте будь-який канал — сайт чи застосунок, — але памʼятайте про гейт 21+ і про те, що знадобиться ІПН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Заповнення форм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кажіть номер телефону. Це основний ідентифікатор акаунту: на нього приходять коди підтвердження, а згодом ви зможете заходити в кабінет саме за номером. Використовуйте власний ук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ведіть e-mail. Електронна пошта потрібна для відновлення доступу, сповіщень про операції та листів щодо бонусів. Переконайтеся, що адреса робоча і ви можете відкрити лист підтвер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повніть особисті дані та ІПН. Прізвищʼе, імʼя та податковий номер (РНОКПП) мають точно відповідати паспорту чи ID. Саме ці поля пізніше звіряються з документами, тож помилка ту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идумайте пароль. Створіть унікальний пароль із літер різного регістру, цифр і символів. Не використовуйте той самий пароль, що й для пошти чи банкінгу, — компрометація однієї п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ідтвердьте вік і згоду з правилами. Поставте позначки про те, що вам виповнився 21 рік і що ви ознайомлені з умовами та політикою конфіденційності. Без цього кроку форма не відпр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вершіть реєстрацію та підтвердьте контакт. Введіть код із SMS або лист із пошти, щоб активувати акаунт. Після цього рахунок у гривні створено, але він ще не верифікований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Вхід до особистого кабінет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огін і пароль. Введіть телефон або пошту та пароль. Якщо ви на власному пристрої, можна дозволити браузеру чи застосунку запамʼятати сесію, але на спільному компʼютері цього роби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новлення паролю. Якщо пароль забуто, скористайтеся посиланням відновлення: код або лист надійде на привʼязаний телефон чи e-mail. Саме тому так важливо вказувати реальні контак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вофакторна автентифікація (2FA). Де доступно, увімкніть додаткове підтвердження входу — одноразовий код у SMS чи застосунку. Це суттєво знижує ризик несанкціонованого доступу, на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Заходьте за номером телефону або поштою, тримайте контакти актуальними для відновлення й увімкніть 2FA, де це можливо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Верифікація акаунт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ідтвердження особи. Паспорт громадянина України або ID-картка — основний документ для звірки прізвища, імені та дати народженн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одатковий номер. ІПН (РНОКПП), який ви вказали під час реєстрації, має збігатися з документ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ідтвердження платіжного методу. За потреби — дані банківської картки, з якої здійснюється поповнення; зазвичай із прихованою серединою ном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ідтвердження адреси. В окремих випадках можуть запросити документ із вашою адресою, якщо цього вимагає перевір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Пройдіть KYC одразу: чіткі скани паспорта, ІПН і платіжного методу без розбіжностей із анкетою прискорять майбутнє виведення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Активація бонус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оль першого депозиту. Бонус найчастіше нараховується від суми першого поповнення, тож має значення і мінімальний депозит, і платіжний метод (банківські картки Visa/Mastercard у г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имоги щодо відіграшу (вейджер). Бонусні кошти зазвичай треба відіграти певну кількість разів, часто з мінімальним коефіцієнтом і в обмежений строк. Конкретні множники та терміни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ерміни активації. У промопропозицій є вікно, протягом якого бонус треба активувати й використати. Якщо прострочити, кошти або фриспіни згорають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ерифікація як умова виведення. Навіть успішно відіграний бонус не вийде вивести без пройденого KYC, тому ці два процеси варто планувати раз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Бонус оцінюйте за умовами відіграшу, а не за сумою в банері; точні цифри дивіться на офіційному сайті й памʼятайте про звʼязок із верифікаціє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reyestratsiy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2026-07-13T18:12:32Z</dcterms:created>
  <dcterms:modified xsi:type="dcterms:W3CDTF">2026-07-13T18:12:32Z</dcterms:modified>
  <dc:title>Реєстрація FavBet 2026: як створити акаунт</dc:title>
  <dc:description>Реєстрація у FavBet 2026 — покрокова інструкція, документи, верифікація та вхід до особистого кабінету. Як створити рахунок у гривні та бонус.</dc:description>
  <dc:subject>Реєстрація та вхід FavBet: покрокова інструкція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