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6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FAVBET УКРАЇН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Верифікація акаунту FavBet: процедура KY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Олег Кравчук, спортивний редактор · 09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Навіщо потрібна верифікаці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имога закону. Ідентифікація гравця — обовʼязок ліцензованого оператора в межах української системи регулюванн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Фінансовий моніторинг. KYC — частина протидії відмиванню коштів; оператор має знати джерело й одержувача кошті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ік 21+. Документ підтверджує повноліття; без цього виплата неможлив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хист акаунту. Привʼязка особи до рахунку ускладнює виведення коштів сторонньою людиною, якщо ваші дані для входу скомпрометова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Умова виведення. Поки KYC не завершено, заявку на виплату оператор обробити не змож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ерифікація обовʼязкова за законом, повʼязана з фінмоніторингом і віком 21+, і водночас захищає гравця — без неї виведення коштів неможливе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Необхідні документ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Особа (обовʼязково). Паспорт або ID-картка; дані мають точно збігатися з реєстраційни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Адреса (за потреби). Комунальний рахунок, банківська виписка чи інший документ із вашим імʼям і адресою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латіжний метод (за потреби). Підтвердження картки/рахунку, яким ви поповнювали баланс; зайві дані картки прикривай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Якість. Усі чотири кути в кадрі, дані читабельні, без обрізань і відблискі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Мінімум — паспорт або ID-картка з даними, що збігаються з реєстрацією; за потреби додають підтвердження адреси та платіжної картки, надсилати які варто лише офіційними каналами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Процедура проходженн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вершіть реєстрацію й заповніть профіль. Переконайтеся, що імʼя, прізвище та дата народження в акаунті введені правильно й без помилок — саме з ними звірятимуть докумен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найдіть розділ верифікації. У особистому кабінеті відкрийте розділ підтвердження особи (KYC) — зазвичай у налаштуваннях профілю або в блоці безпеки/документі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ідготуйте документи. Зробіть чіткі фото або скани паспорта/ID-картки, а за потреби — підтвердження адреси та платіжного методу. Перевірте, що всі дані читабельні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вантажте файли. Прикріпіть документи у відповідні поля форми, дотримуючись підказок щодо формату й розміру файлі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адішліть заявку на перевірку. Підтвердьте відправлення; статус заявки зазвичай можна відстежувати в тому ж розділі кабінет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очекайтеся рішення оператора. Перевірку виконують вручну або напівавтоматично; за результатами акаунт або верифікують, або повертають документи на доопрацювання з поясненням прич…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Часті проблем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огана якість. Відблиски, розмиття, обрізані кути → перезніміть при денному світлі, документ повністю в кадрі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е збігаються дані. Розбіжність імені/дати між профілем і документом → виправте профіль або зверніться в підтримк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рострочений документ. Недійсний паспорт/ID не пройде → використовуйте чинний докумен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отрібен ще один файл. Запит на додаткове підтвердження → це штатний крок, а не відмова; надішліть повтор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ільшість проблем зводяться до якості фото, розбіжності даних або запиту додаткового документа — усе це усувно; при тривалій затримці звертайтеся в підтримку, а не надсилайте те с…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Поради щодо верифікації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Готуйте документи заздалегідь. Почніть KYC до першого виведення, а не в момент, коли гроші вже потрібні термінов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віряйте дані. Перевірте збіг профілю й документа ще до завантаженн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хищайте чутливе. На фото картки прикривайте CVV і середні цифри; надсилайте лише офіційними канала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Грайте відповідально. Доступ лише з 21 року; користуйтеся лімітами на депозит і ставки, тайм-аутом і самовиключення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Якісні скани, чесні дані з самого старту й своєчасне звернення в підтримку — три речі, що дають пройти KYC з першого разу; час на перевірку закладайте заздалегідь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https://fbet-ua.com/favbet-veryfikatsiy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Олег Кравчук, спортивний редактор</dc:creator>
  <cp:lastModifiedBy>Unknown Creator</cp:lastModifiedBy>
  <dcterms:created xsi:type="dcterms:W3CDTF">2026-07-13T18:12:33Z</dcterms:created>
  <dcterms:modified xsi:type="dcterms:W3CDTF">2026-07-13T18:12:33Z</dcterms:modified>
  <dc:title>Верифікація FavBet 2026: підтвердження особи</dc:title>
  <dc:description>Верифікація FavBet 2026 — які документи потрібні, терміни перевірки, навіщо за законом і як пройти KYC. Підтвердження акаунту перед виведенням.</dc:description>
  <dc:subject>Верифікація акаунту FavBet: процедура KYC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