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Застосунок FavBet: завантажити та огля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2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Функції застосунк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інія та казино: прематч, лайв, слоти й лайв-казино в одному застосун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-інструменти: динамічні коефіцієнти, статистика, кешаут, конструктор ста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ахунок: депозит і виведення у гривні, історія, верифікація, лімі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Push: результати, кешаут, акції та статус операцій із гнучким налаштування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стосунок дає весь ключовий функціонал FavBet — лінію, казино, лайв-інструменти й керування рахунком — без переходу в браузер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Завантажити на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крийте офіційний сайт favbet.ua у мобільному браузері та знайдіть розділ зі застосунком для Andro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вантажте APK-файл і дочекайтеся повного завершення завантаже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ли система попросить, надайте дозвіл «Встановлення з невідомих джерел» для того застосунку, через який відкриваєте фай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пустіть завантажений APK і підтвердьте установ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крийте програму, увійдіть у наявний акаунт або зареєструйтеся (вік 21+ і верифікація обовʼязкові за законом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верніть дозвіл «невідомі джерела» у вимкнений стан у налаштуваннях систем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Завантажити на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ереконайтеся, що регіон вашого облікового запису Apple відповідає території, де FavBet доступн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крийте App Store і знайдіть застосунок FavBet у пошу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еревірте видавця та сумісність із вашою версією iOS на сторінці застосун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тисніть «Завантажити» й дочекайтеся встановлення на головний екра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пустіть програму й виконайте перший вхі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 iOS застосунок ставлять із App Store за регіоном акаунта Apple; перевірте сумісність версії iOS і входьте в той самий акаунт, що й на інших пристроях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Застосунок проти сайт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стосунок: швидший лайв, надійні push, ощадливіший трафік, але потрібні установка й оновле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обільний сайт: нічого не встановлюєте, завжди свіжа версія, працює на будь-якому пристрої, але залежить від брауз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пільне: один акаунт, та сама лінія, ті самі платежі у гривні й ті самі ліміти відповідальної гр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ункціонал у застосунку й сайту майже однаковий; застосунок виграє у швидкості лайву й push, сайт — у тому, що нічого не треба встановлюват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Часті проблем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 запускається: оновіть застосунок, очистіть кеш, перезавантажте пристрій, за потреби перевстановіть із favbet.ua або App Sto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милки входу: перевірте логін/пароль і мережу, скиньте пароль, завершіть верифікацію, перевірте ліміти й самовиключе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 «гальмує»: перейдіть на стабільнішу мережу, закрийте фонові застосунки, оновіть сторінку події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ільшість збоїв застосунку знімають оновлення, очищення кешу й перевстановлення; усе, що повʼязане з виведенням, упирається у завершену верифікацію, а складні випадки вирішує підт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zastosuno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2026-07-13T18:12:29Z</dcterms:created>
  <dcterms:modified xsi:type="dcterms:W3CDTF">2026-07-13T18:12:29Z</dcterms:modified>
  <dc:title>Завантажити FavBet 2026: застосунок iOS та Android</dc:title>
  <dc:description>Застосунок FavBet 2026 — як завантажити на Android (APK) та iOS, функції, ставки в лайві, коефіцієнти та відмінності від сайту. Інструкція установки.</dc:description>
  <dc:subject>Застосунок FavBet: завантажити та огляд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