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6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FAVBET УКРАЇНА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Бонус FavBet: приветственное предложение 2026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86675">
                    <a:alpha val="100000"/>
                  </a:srgbClr>
                </a:solidFill>
                <a:latin typeface="Calibri"/>
              </a:rPr>
              <a:t><![CDATA[Олег Кравчук, спортивний редактор · 10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Структура бонуса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Бонус на спорт — процент на первый депозит до максимума в гривне; рассчитан на отыгрыш ставками на спор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Бонус на казино — бонусные средства и/или фриспины; обычно имеет отдельный, чаще более высокий, вейджер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Максимальная сумма — потолок начисления; даже крупный депозит не даст бонус сверх этого лимит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Период действия — предложение привязано к конкретной кампании, поэтому условия нужно сверять каждый раз заново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Бонус делится на спортивное и казиновое направления с разными условиями; выбирайте то, в формате которого реально будете играть, а точные суммы сверяйте на официальном сайте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Как активировать бонус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Депозит ниже минимума — порог не выполнен, бонус не активируетс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Не введён промокод вовремя — если акция его требует, после пополнения добавить уже не выйде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Выбрано не то направление — активировали казиновый бонус вместо спортивного или наоборо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Несогласованные данные — имя в профиле не совпадает с документами, что блокирует бонус на этапе верификаци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Повторный аккаунт — приветственный бонус рассчитан на одного нового игрока; второй аккаунт на то же лицо условий не получи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Регистрация → вход → выбор бонуса → депозит не ниже минимума (при необходимости с промокодом); большинство «незачислений» вызваны техническими ошибками, а не оператором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Условия отыгрыша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Вейджер — множитель; уточняйте, считается он от бонуса или от «бонус + депозит»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Минимальный коэффициент — ставки ниже порога часто не засчитываются; это прямо влияет на риск отыгрыш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Зачёт по видам — спорт и казино обычно считаются по-разному; ставки на казино-бонус и спорт-бонус не взаимозаменяем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Срок — реальный дедлайн; просрочка = сгорание бонуса и бонусного выигрыш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Отыгрыш = вейджер × сумма бонуса (иногда + депозит) ставками от минимального коэффициента в отведённый срок; считайте реальный оборот заранее по примеру выше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Советы по отыгрышу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Равные ставки — фиксированный размер чуть выше минимального коэффициента вместо «качелей»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Ликвидные события — топ-футбол с глубокой линией, а не случайные рынки ради коэффициент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Учёт дедлайна — распределяйте оборот равномерно по дням, не оставляйте всё на последний день срок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Чего избегать — попыток «вилок» на одном аккаунте, ставок на исключённые рынки и превышения максимальной ставки во время отыгрыша (это может аннулировать бонус)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Отыгрывайте равными ставками чуть выше минимального коэффициента на ликвидном футболе, распределяйте оборот по дням и никогда не выходите за пределы бюджета ради бонуса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Вывод бонуса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Сначала вейджер — без полного отыгрыша бонусные средства не выводятс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Потом верификация — KYC обязательна перед первой выплатой; подготовьте документы заране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Метод вывода — преимущественно та же карта, что и для депозита; сроки зависят от банк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Типичные проблемы — невыполненный вейджер, просроченный срок, ставки ниже минимального коэффициента, расхождение данных в профиле и документах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Бонус выводится только после полного отыгрыша и верификации; большинство задержек — это невыполненный вейджер или расхождение данных, а не отказ оператора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https://fbet-ua.com/ru/favbet-bonus-za-registratsiyu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86675">
                    <a:alpha val="100000"/>
                  </a:srgbClr>
                </a:solidFill>
                <a:latin typeface="Calibri"/>
              </a:rPr>
              <a:t><![CDATA[Array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Олег Кравчук, спортивний редактор</dc:creator>
  <cp:lastModifiedBy>Unknown Creator</cp:lastModifiedBy>
  <dcterms:created xsi:type="dcterms:W3CDTF">2026-07-13T18:12:33Z</dcterms:created>
  <dcterms:modified xsi:type="dcterms:W3CDTF">2026-07-13T18:12:33Z</dcterms:modified>
  <dc:title>Бонус FavBet 2026: как получить приветственный</dc:title>
  <dc:description>Приветственный бонус FavBet 2026 — размер, условия отыгрыша, как активировать для ставок и казино и советы по выводу бонусных средств.</dc:description>
  <dc:subject>Бонус FavBet: приветственное предложение 2026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