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6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FAVBET УКРАЇНА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Ставки на футбол FavBet: УПЛ и турниры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86675">
                    <a:alpha val="100000"/>
                  </a:srgbClr>
                </a:solidFill>
                <a:latin typeface="Calibri"/>
              </a:rPr>
              <a:t><![CDATA[Олег Кравчук, спортивний редактор · 18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Украинская Премьер-лиг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Топ-матчи УПЛ — самая широкая роспись приходится на игры грандов и очные встречи претендентов на медал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Дерби Динамо — Шахтёр — главная вывеска чемпионата; обычно сопровождается расширенной линией, спецставками и активным лайвом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Ставки на чемпиона — долгосрочный рынок (аутрайт) на победителя сезона, призовые места и выход в еврокубк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УПЛ — основа футбольной линии FavBet; дерби Динамо — Шахтёр даёт самую широкую роспись, а аутрайт на чемпиона выгоднее брать рано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Еврокубк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Лига чемпионов — самая глубокая роспись среди турниров; групповой этап, плей-офф и аутрайты на победителя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Лига Европы — широкая линия на ключевые матчи и плей-офф; чуть скромнее на ранних стадиях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Украинские клубы в Европе — матчи Динамо, Шахтёра и других представителей Украины; отдельный фокус линии и активный лайв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Лига чемпионов даёт самую глубокую роспись, Лига Европы чуть скромнее; матчи украинских клубов в Европе — отдельный фокус с расширенной линией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Сборная Украин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Отборочные матчи — квалификация к чемпионатам мира и Европы; широкая роспись на результат, фору и тоталы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Товарищеские игры — спарринги в подготовительных окнах; линия короче, но базовые рынки доступны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Турнирные ставки — аутрайты на выход из группы, прохождение стадий и итоговое место сборной на крупном турнире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Отборочные и товарищеские матчи сборной покрываются базовой линией, а крупные турниры добавляют долгосрочные ставки на итоговый результат команды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Футбольные рынк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Результат и фора — П1/Х/П2, двойной шанс, европейская и азиатская фора для выравнивания сил команд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Тоталы и «обе забьют» — общий тотал голов (больше/меньше), чёт/нечет, рынок «обе команды забьют» (да/нет)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Индивидуальные тоталы — отдельный тотал голов для каждой команды, что даёт играть на результативность конкретного соперника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Таймы и статистика — результат тайма, тоталы угловых, жёлтых карточек, ударов; рынки на игроков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Результат, фора, тоталы, «обе забьют» и индивидуальные тоталы — базовый каркас футбольной росписи; на топ-матчах он расширяется статистикой и рынками на игроков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Лайв-ставки на футбол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Ставки по ходу матча — динамические котировки, меняющиеся по событиям на поле, и короткие рынки в моменте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Статистика — владение, удары в створ, угловые и атаки как основа для решений в лайве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Кэшаут — полный, частичный и авто-кэшаут на одиночных и экспрессах; сумма выкупа динамическая и зависит от текущих коэффициентов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Футбольный лайв сочетает динамические коэффициенты, статистику в моменте и кэшаут — инструмент, позволяющий закрыть ставку до финального свистка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https://fbet-ua.com/ru/favbet-futbol-up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86675">
                    <a:alpha val="100000"/>
                  </a:srgbClr>
                </a:solidFill>
                <a:latin typeface="Calibri"/>
              </a:rPr>
              <a:t><![CDATA[Arra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Олег Кравчук, спортивний редактор</dc:creator>
  <cp:lastModifiedBy>Unknown Creator</cp:lastModifiedBy>
  <dcterms:created xsi:type="dcterms:W3CDTF">2026-07-13T18:12:34Z</dcterms:created>
  <dcterms:modified xsi:type="dcterms:W3CDTF">2026-07-13T18:12:34Z</dcterms:modified>
  <dc:title>Футбол FavBet 2026: ставки на УПЛ и еврокубки</dc:title>
  <dc:description>Ставки на футбол FavBet 2026 — Украинская Премьер-лига, Лига чемпионов, сборная Украины, рынки, коэффициенты и лайв. Обзор футбольной линии.</dc:description>
  <dc:subject>Ставки на футбол FavBet: УПЛ и турниры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