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Казино FavBet: обзор раздела и иг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2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аталог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лоты: крупнейшая категория, разные механики, темы и уровни волатильн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стольные игры: рулетка, блэкджек, баккара, покер в RNG- и лайв-формат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жекпот-игры: фиксированные и прогрессивные призы с большим риском и более низкой базовой отдаче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талог казино FavBet держится на трёх опорах — слоты, настольные игры и джекпоты, — и фильтры помогают быстро сузить выбор под нужный формат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ровайдер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удии: крупные международные провайдеры формируют основу каталога сло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айв: столы с живыми дилерами работают преимущественно на Evolution и других студия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Честность: сертифицированный RNG + лицензированный оператор — реальная гарантия, эксклюзив — лишь оформл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дёжность казино держится на сертифицированных студиях и лицензии оператора; эксклюзивность игры — вопрос маркетинга, а не отдач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Бонусы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риспины: смотрите на игру, стоимость спина и вейджер, а не только на количеств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епозитный бонус: процент до максимума; сумму и условия сверяйте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эшбэк и турниры: выгодны при чётких условиях и без игры «сверх плана» ради рейтинг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ы казино оценивают не по громким цифрам, а по вейджеру, минимальному коэффициенту и срокам; точные значения всегда сверяйте на официальном сайт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RTP и волатильно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RTP: теоретическая отдача на дистанции, а не прогноз отдельной сесс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олатильность: высокая = редко и много; низкая = часто и понемног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анкролл: лимиты, разбивка на сессии и инструменты ответственной игры 21+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RTP показывает щедрость игры на дистанции, волатильность — характер выплат, а управление банкроллом и лимиты делают игру контролируемой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Игра с мобильног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ложение: более быстрый доступ к слотам и лайв-казино, общий баланс со спор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раузер: без установки, всегда свежая версия, но чувствительнее к соединен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емо: изучение механики без риска; реальных денег в демо не выигра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 телефона казино FavBet удобнее в приложении, доступно через браузер, а демо-режим даёт возможность изучить слот без риска для банкролл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/favbet-kazin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2026-07-13T18:12:35Z</dcterms:created>
  <dcterms:modified xsi:type="dcterms:W3CDTF">2026-07-13T18:12:35Z</dcterms:modified>
  <dc:title>FavBet Casino 2026: слоты, игры и провайдеры</dc:title>
  <dc:description>Казино FavBet 2026 — каталог слотов, настольные игры, провайдеры, бонусы казино и RTP. Обзор раздела казино легального оператора в Украине.</dc:description>
  <dc:subject>Казино FavBet: обзор раздела и игр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