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6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FAVBET УКРАЇНА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FavBet (Фаворит спорт): полный обзор букмекера 2026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86675">
                    <a:alpha val="100000"/>
                  </a:srgbClr>
                </a:solidFill>
                <a:latin typeface="Calibri"/>
              </a:rPr>
              <a:t><![CDATA[Олег Кравчук, спортивний редактор · 19.06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Что такое FavBe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Корни бренда — наземная сеть «Фаворит спорт», отсюда высокая узнаваемость среди украинских игроков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Формат сегодня — единая онлайн-платформа: ставки на спорт (прематч и лайв), казино, лайв-казино, слоты, виртуальный спорт, киберспорт, лотере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Легальный статус — работа по украинской лицензии; регуляторное поле переходит от КРАИЛ к PlayCity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Возраст и валюта — доступ только с 21 года, счета ведутся в гривне (UAH, ₴)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FavBet — легальный украинский оператор с корнями в «Фаворит спорт»; актуальные условия и статус лицензии сверяйте на официальном сайте и в реестре регулятора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Линия и коэффициенты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Топ-события — самая короткая маржа и самая широкая роспись; именно здесь котировки FavBet выглядят наиболее конкурентно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Нишевые лиги — меньше рынков, шире маржа; это нормально для всех БК, не только для FavBe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Динамика линии — коэффициенты двигаются от новостей о составах, травмах и объёма ставок; в лайве они пересчитываются в реальном времен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Как сравнивать — сверяйте котировки на один и тот же рынок с Parimatch, GGBet и Vbet: разница в 2-3 сотых на популярных событиях заметно влияет на длинной дистанци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Самая сильная часть продукта — глубокая линия и конкурентная маржа (ориентировочно 5-8%) на украинском и европейском футболе; на нишевых рынках преимущество слабее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Ставки и казино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Ставки на спорт — прематч и лайв, кэшаут, конструктор ставок, лайв-статистик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Казино и слоты — каталог автоматов от разных провайдеров; ассортимент и RTP сверяйте в самом раздел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Лайв-казино — столы с живыми дилерами, преимущественно Evolution; лимиты ставок различаются от стола к стол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Дополнительно — виртуальный спорт, киберспорт и лотереи для тех, кто хочет формат вне «классического» спорт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Под одним аккаунтом — спорт, лайв, казино, лайв-казино Evolution, слоты, виртуальный спорт и киберспорт; широта большая, поэтому держите бюджеты разделов отдельно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Бонусы и промо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Приветственный бонус — на спорт и/или казино; сумма и процент зависят от периода, проверяйте на официальном сайт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Регулярные акции — фрибеты, экспресс-бонусы, кэшбэк, турниры слотов, сезонные предложени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Бонусы казино — фриспины и бонусные средства со своим, обычно более высоким, вейджером, чем у спортивных бонусов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На что смотреть — вейджер, минимальный коэффициент, срок отыгрыша и максимальная ставка во время отыгрыш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Приветственный пакет и регулярные промо есть, но ценность определяют условия отыгрыша, а не сумма из заголовка; точные цифры сверяйте с официальными правилами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Плюсы и минусы FavBe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Плюсы — счета в гривне без конвертации; локальные платёжные методы; сильная футбольная линия; широкий продуктовый набор; зрелое приложени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Минусы — вейджер и переменные условия бонусов; налогообложение выигрышей уменьшает сумму на руках; на нишевых видах спорта преимущество в коэффициентах не гарантировано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Кому подходит — игроку из Украины, ориентированному на футбол УПЛ и еврокубки, которому важны гривна и локальные платеж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Кому стоит сравнить — тем, кто охотится за максимально короткой маржой на конкретных нишевых рынках: сверьтесь с Parimatch, GGBet и Vbe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Сильный домашний выбор для футбола и счетов в гривне; слабые места — вейджер бонусов и налогообложение выигрышей, общие для всей легальной индустрии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Как мы оцениваем FavBe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Легальность и прозрачность — статус лицензии в украинской системе, переход от КРАИЛ к PlayCity, доступность реквизитов в реестр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Линия и коэффициенты — глубина росписи и ориентировочная маржа на топ-событиях, возможность сравнить с конкурентам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Продукты и платежи — полнота разделов, локальные методы в гривне, зрелость приложени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Бонусы и честность условий — прозрачность вейджера, минимального коэффициента и сроков, без обещаний «лёгких денег»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Ответственная игра — наличие лимитов, тайм-аута, самоисключения; акцент на возрасте 21+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Оценка построена на прозрачных критериях и публичных фактах без «тестовых ставок»; волатильные данные поданы как диапазоны с прямым указанием сверять их на официальном сайте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https://fbet-ua.com/ru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86675">
                    <a:alpha val="100000"/>
                  </a:srgbClr>
                </a:solidFill>
                <a:latin typeface="Calibri"/>
              </a:rPr>
              <a:t><![CDATA[Array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Олег Кравчук, спортивний редактор</dc:creator>
  <cp:lastModifiedBy>Unknown Creator</cp:lastModifiedBy>
  <dcterms:created xsi:type="dcterms:W3CDTF">2026-07-13T18:12:26Z</dcterms:created>
  <dcterms:modified xsi:type="dcterms:W3CDTF">2026-07-13T18:12:26Z</dcterms:modified>
  <dc:title>FavBet обзор 2026: бонусы, ставки и казино</dc:title>
  <dc:description>Полный обзор FavBet (Фаворит спорт) 2026 — лицензия КРАИЛ, ставки на спорт в гривне, бонусы, казино, мобильное приложение и вывод средств.</dc:description>
  <dc:subject>FavBet (Фаворит спорт): полный обзор букмекера 2026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