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Пополнение счёта FavBet: способы депозит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13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пособы попол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Visa / Mastercard в гривне — базовый метод; подходит для разовых и регулярных пополнен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Apple Pay — быстрое подтверждение через Face ID / Touch ID на устройствах App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Google Pay — аналог для Android; платёж проходит в несколько касан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рты ПриватБанка (Privat24) и monobank — привычные украинские банки, с которыми касса работает коррект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Ядро кассы FavBet — гривневые Visa/Mastercard плюс Apple Pay и Google Pay, с корректной поддержкой карт ПриватБанка и monoban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Лимиты депози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инимум — низкий порог для входа; зависит от выбранного метода опла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аксимум — ограничение на разовую операцию; различается между картами и кошельк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азница по методам — Apple Pay / Google Pay и банковская карта могут иметь неодинаковые границ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Инструменты ответственной игры — вы можете самостоятельно установить собственный лимит депозита, ниже технического максимума операто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инимум и максимум депозита — это диапазоны, которые зависят от метода и верификации; крупные суммы могут подпадать под финмониторинг, а персональный лимит вы задаёте сам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корость и коми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корость зачисления — обычно мгновенно; для лайва это ключевое преимуществ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иссия оператора — оператор обычно не берёт плату за депозит, но условия сверяйте в касс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иссия банка-эмитента — возможна на стороне вашего банка; зависит от тарифов кар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урсовая разница — для гривневой карты отсутствует, потому что счёт ведётся в 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числение обычно мгновенное; оператор преимущественно не берёт комиссию за депозит, но плату может взять банк-эмитент — точные условия проверяйте в своём банк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Безопасность платежей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Шифрование — защищённый канал передачи платёжных данны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3-D Secure — подтверждение операции одноразовым кодом или в приложении бан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вязка карты — удобство плюс ответственность за защиту доступа к аккаун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щита от мошенничества — оператор может запросить дополнительное подтверждение по нетипичной опер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лько своя карта — депозит с чужой карты приведёт к проблемам на этапе выв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езопасность обеспечивают шифрование, 3-D Secure и антифрод, но главная гарантия выплаты — пополнение исключительно со своей, верифицированной карт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роблемы с депозито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ождите несколько минут и обновите страницу кассы — мгновенное зачисление изредка задерживается из-за нагрузки шлюз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верьте историю операций в кабинете FavBet и в банковском приложении: посмотрите, действительно ли деньги списаны и нет ли уже зачисл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бедитесь в корректности суммы — она должна быть не ниже минимума и не выше максимума мет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верьте карту: достаточный баланс, не исчерпан дневной лимит банка, активное подтверждение 3-D Secu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пробуйте другой метод — если одна карта отклоняется банком, депозит через Apple Pay, Google Pay или другую карту часто проход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братитесь в поддержку FavBet, если средства списаны, но не зачислены за разумное время: подготовьте дату, время, сумму операции и, по возможности, идентификатор платежа из банк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popolneni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2026-07-13T18:12:30Z</dcterms:created>
  <dcterms:modified xsi:type="dcterms:W3CDTF">2026-07-13T18:12:30Z</dcterms:modified>
  <dc:title>Пополнение FavBet 2026: депозит в гривне</dc:title>
  <dc:description>Как пополнить счёт FavBet 2026 — банковские карты Visa/Mastercard, Apple Pay, Google Pay, лимиты, комиссии и скорость зачисления в гривне.</dc:description>
  <dc:subject>Пополнение счёта FavBet: способы депозита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