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Приложение FavBet: скачать и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1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Функции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ния и казино: прематч, лайв, слоты и лайв-казино в одном приложен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айв-инструменты: динамические коэффициенты, статистика, кэшаут, конструктор став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чёт: депозит и вывод в гривне, история, верификация, лими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Push: результаты, кэшаут, акции и статус операций с гибкой настройк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ложение даёт весь ключевой функционал FavBet — линию, казино, лайв-инструменты и управление счётом — без перехода в браузер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качать на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кройте официальный сайт favbet.ua в мобильном браузере и найдите раздел с приложением для Andro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качайте APK-файл и дождитесь полного завершения загруз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гда система попросит, выдайте разрешение «Установка из неизвестных источников» тому приложению, через которое открываете фай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пустите скачанный APK и подтвердите установ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кройте программу, войдите в существующий аккаунт или зарегистрируйтесь (возраст 21+ и верификация обязательны по закону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ерните разрешение «неизвестные источники» в выключенное состояние в настройках системы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качать на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бедитесь, что регион вашей учётной записи Apple соответствует территории, где FavBet доступе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кройте App Store и найдите приложение FavBet в поис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верьте издателя и совместимость с вашей версией iOS на странице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жмите «Загрузить» и дождитесь установки на главный экра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пустите программу и выполните первый вхо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 iOS приложение ставят из App Store по региону аккаунта Apple; проверьте совместимость версии iOS и входите в тот же аккаунт, что и на других устройствах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риложение против сай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ложение: более быстрый лайв, надёжные push, экономный трафик, но нужны установка и обновл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обильный сайт: ничего не устанавливаете, всегда свежая версия, работает на любом устройстве, но зависит от брауз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бщее: один аккаунт, та же линия, те же платежи в гривне и те же лимиты ответственной иг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ункционал у приложения и сайта почти одинаковый; приложение выигрывает в скорости лайва и push, сайт — в том, что ничего не нужно устанавливат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Част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е запускается: обновите приложение, очистите кеш, перезагрузите устройство, при необходимости переустановите с favbet.ua или App Sto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шибки входа: проверьте логин/пароль и сеть, сбросьте пароль, завершите верификацию, проверьте лимиты и самоисключ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айв «тормозит»: перейдите на более стабильную сеть, закройте фоновые приложения, обновите страницу событ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льшинство сбоев приложения снимают обновление, очистка кеша и переустановка; всё, что связано с выводом, упирается в завершённую верификацию, а сложные случаи решает поддержка н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/favbet-prilozheni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2026-07-13T18:12:29Z</dcterms:created>
  <dcterms:modified xsi:type="dcterms:W3CDTF">2026-07-13T18:12:29Z</dcterms:modified>
  <dc:title>Скачать FavBet 2026: приложение iOS и Android</dc:title>
  <dc:description>Приложение FavBet 2026 — как скачать на Android (APK) и iOS, функции, ставки в лайве, коэффициенты и отличия от сайта. Инструкция по установке.</dc:description>
  <dc:subject>Приложение FavBet: скачать и обзор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