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avBet против конкурентов: сравнение букмекеров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21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и Parimat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иния и коэффициенты — оба конкурентны на топ-футболе; реальную разницу в марже на конкретное событие видно лишь при прямом сравнении котировок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ы — и FavBet, и Parimatch ведут приветственные предложения и регулярные акции; размер, процент и вейджер меняются по периодам, поэтому фиксированных чисел не приводи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иложение — у FavBet приложение для Android исторически распространяется как APK с официального сайта, iOS — через App Store по региону; у Parimatch принцип схож из-за правил маг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FavBet сильнее на украинском футболе, Parimatch — широкая узнаваемая марка; выбор решает конкретный коэффициент и текущее промо, а не общий бренд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и GG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порт и киберспорт — FavBet держит глубокую футбольную линию плюс киберспорт (CS2, Dota 2); GGBet исторически сосредоточен на киберспортивных дисциплинах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азино — оба оператора имеют раздел казино и лайв-казино со слотами и столами; состав провайдеров и каталог меняются, поэтому сверяйте на сайт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корость вывода — у FavBet вывод преимущественно на ту же банковскую карту; сроки зависят от верификации и банка (обычно от нескольких минут до 1-3 рабочих дней); у GGBet сроки то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GGBet — выбор для киберспортивного профиля, FavBet — для глубокой футбольной линии; скорость вывода у обоих определяет верификация и платёжный метод, не бренд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и V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аржа — FavBet держит ориентировочно 5-8% на топ-футболе; у Vbet уровень котировок тоже меняется по рынкам, поэтому прямое сравнение коэффициентов на конкретное событие — самый на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омо — оба ведут приветственные пакеты, фрибеты и кэшбэк; условия и вейджер меняются по акциям, конкретные суммы проверяйте на сайт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латёжные методы — у FavBet это банковские карты Visa и Mastercard в гривне, Apple Pay, Google Pay, карты украинских банков (в т.ч. Privat24 и monobank); у Vbet набор методов свой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FavBet и Vbet играют в том же поле; разницу решают текущая маржа на ваши события, набор промо и удобство платёжных методов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Критерии сравн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водная таблица по ключевым критериям — лицензия, линия и маржа, бонусы, приложение, вывод и казино/киберспорт. Сравнение опирается на публичные факты, не на измеренные тес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 лицензии все четверо равны; разницу создают линия и роспись (FavBet — футбол, GGBet — киберспорт) и текущая бонусная политик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Кому что подходи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ля футбола — FavBet сильный выбор благодаря глубокой линии на УПЛ, еврокубки с участием украинских клубов и сборную Украины; для широкой международной линии стоит параллельно смо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ля казино — у FavBet есть казино, лайв-казино и слоты; если казино для вас главное, сравните каталоги и провайдеров всех четырёх операторов, ведь состав игр у каждого свой и меня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ля лайва — FavBet предлагает динамические коэффициенты, лайв-статистику и кэшаут (полный, частичный, авто); для киберспортивного лайва исторически интересен GGB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ля футбола и лайва FavBet — сильный базовый выбор; для киберспорта взгляните на GGBet, для широкой международной линии — Parimatch, а казино сравнивайте по каталогам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ru/favbet-protiv-konkurentov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2026-07-13T18:12:28Z</dcterms:created>
  <dcterms:modified xsi:type="dcterms:W3CDTF">2026-07-13T18:12:28Z</dcterms:modified>
  <dc:title>FavBet или конкуренты 2026: сравнение БК</dc:title>
  <dc:description>Сравнение FavBet 2026 с конкурентами — Parimatch, GGBet, Vbet. Коэффициенты, бонусы, приложение и вывод. Какой легальный букмекер Украины выбрать.</dc:description>
  <dc:subject>FavBet против конкурентов: сравнение букмекеров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