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Регистрация и вход FavBet: пошаговая инструкц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ак зарегистрировать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рез сайт. Десктопная и мобильная версии favbet.ua открывают одну и ту же регистрационную форму. Это самый быстрый путь, если вы не хотите сразу устанавливать программ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рез приложение. На iOS программу загружают из App Store по региону, на Android — исторически в виде APK с официального сайта из-за правил магазинов в отношении азартных игр. Дос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ыбирайте любой канал — сайт или приложение, — но помните о пороге 21+ и о том, что понадобится ИНН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полнение фор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кажите номер телефона. Это основной идентификатор аккаунта: на него приходят коды подтверждения, а позже вы сможете заходить в кабинет именно по номеру. Используйте собственный у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ведите e-mail. Электронная почта нужна для восстановления доступа, уведомлений об операциях и писем по бонусам. Убедитесь, что адрес рабочий и вы можете открыть письмо подтвержд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олните личные данные и ИНН. Фамилия, имя и налоговый номер (РНУКПН) должны точно соответствовать паспорту или ID. Именно эти поля позже сверяются с документами, поэтому ошибка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думайте пароль. Создайте уникальный пароль из букв разного регистра, цифр и символов. Не используйте тот же пароль, что и для почты или банкинга, — компрометация одной услуги 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твердите возраст и согласие с правилами. Поставьте отметки о том, что вам исполнился 21 год и что вы ознакомлены с условиями и политикой конфиденциальности. Без этого шага форм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ершите регистрацию и подтвердите контакт. Введите код из SMS или письмо с почты, чтобы активировать аккаунт. После этого счёт в гривне создан, но он ещё не верифицирован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ход в личный кабине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огин и пароль. Введите телефон или почту и пароль. Если вы на собственном устройстве, можно разрешить браузеру или приложению запомнить сессию, но на общем компьютере этого дела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осстановление пароля. Если пароль забыт, воспользуйтесь ссылкой восстановления: код или письмо придёт на привязанный телефон или e-mail. Именно поэтому так важно указывать реаль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вухфакторная аутентификация (2FA). Где доступно, включите дополнительное подтверждение входа — одноразовый код в SMS или приложении. Это существенно снижает риск несанкционирова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ходите по номеру телефона или почте, держите контакты актуальными для восстановления и включите 2FA, где это возможн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ерификация аккаун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тверждение личности. Паспорт гражданина Украины или ID-карта — основной документ для сверки фамилии, имени и даты рожд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логовый номер. ИНН (РНУКПН), который вы указали при регистрации, должен совпадать с докум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тверждение платёжного метода. При необходимости — данные банковской карты, с которой идёт пополнение; обычно со скрытой серединой ном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тверждение адреса. В отдельных случаях могут запросить документ с вашим адресом, если этого требует провер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йдите KYC сразу: чёткие сканы паспорта, ИНН и платёжного метода без расхождений с анкетой ускорят будущий вывод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Активация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оль первого депозита. Бонус чаще всего начисляется от суммы первого пополнения, поэтому важны и минимальный депозит, и платёжный метод (банковские карты Visa/Mastercard в гривне,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ребования по отыгрышу (вейджер). Бонусные средства обычно нужно отыграть определённое количество раз, часто с минимальным коэффициентом и в ограниченный срок. Конкретные множител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роки активации. У промопредложений есть окно, в течение которого бонус нужно активировать и использовать. Если просрочить, средства или фриспины сгора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рификация как условие вывода. Даже успешно отыгранный бонус не выйдет вывести без пройденного KYC, поэтому эти два процесса стоит планировать вмес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оценивайте по условиям отыгрыша, а не по сумме на баннере; точные цифры смотрите на официальном сайте и помните о связи с верификацией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registr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2026-07-13T18:12:31Z</dcterms:created>
  <dcterms:modified xsi:type="dcterms:W3CDTF">2026-07-13T18:12:31Z</dcterms:modified>
  <dc:title>Регистрация FavBet 2026: как создать аккаунт</dc:title>
  <dc:description>Регистрация в FavBet 2026 — пошаговая инструкция, документы, верификация и вход в личный кабинет. Как создать счёт в гривне и активировать бонус.</dc:description>
  <dc:subject>Регистрация и вход FavBet: пошаговая инструкция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