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6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FAVBET УКРАЇНА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Верификация аккаунта FavBet: процедура KYC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86675">
                    <a:alpha val="100000"/>
                  </a:srgbClr>
                </a:solidFill>
                <a:latin typeface="Calibri"/>
              </a:rPr>
              <a:t><![CDATA[Олег Кравчук, спортивний редактор · 08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Зачем нужна верификаци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Требование закона. Идентификация игрока — обязанность лицензированного оператора в рамках украинской системы регулирован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Финансовый мониторинг. KYC — часть противодействия отмыванию средств; оператор должен знать источник и получателя средст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Возраст 21+. Документ подтверждает совершеннолетие; без этого выплата невозможн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Защита аккаунта. Привязка личности к счёту усложняет вывод средств посторонним, если ваши данные для входа скомпрометирован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Условие вывода. Пока KYC не завершена, заявку на выплату оператор обработать не сможе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Верификация обязательна по закону, связана с финмониторингом и возрастом 21+, и одновременно защищает игрока — без неё вывод средств невозможен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Необходимые документы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Личность (обязательно). Паспорт или ID-карта; данные должны точно совпадать с регистрационным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Адрес (при необходимости). Коммунальный счёт, банковская выписка или другой документ с вашим именем и адресо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латёжный метод (при необходимости). Подтверждение карты/счёта, которым вы пополняли баланс; лишние данные карты закрывайт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Качество. Все четыре угла в кадре, данные читаемы, без обрезаний и блико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Минимум — паспорт или ID-карта с данными, совпадающими с регистрацией; при необходимости добавляют подтверждение адреса и платёжной карты, отправлять которые стоит только официаль…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Процедура прохождени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Завершите регистрацию и заполните профиль. Убедитесь, что имя, фамилия и дата рождения в аккаунте введены правильно и без ошибок — именно с ними будут сверять докумен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Найдите раздел верификации. В личном кабинете откройте раздел подтверждения личности (KYC) — обычно в настройках профиля или в блоке безопасности/документо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одготовьте документы. Сделайте чёткие фото или сканы паспорта/ID-карты, а при необходимости — подтверждение адреса и платёжного метода. Проверьте, что все данные читаем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Загрузите файлы. Прикрепите документы в соответствующие поля формы, соблюдая подсказки по формату и размеру файло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Отправьте заявку на проверку. Подтвердите отправку; статус заявки обычно можно отслеживать в том же разделе кабинет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Дождитесь решения оператора. Проверку выполняют вручную или полуавтоматически; по результатам аккаунт либо верифицируют, либо возвращают документы на доработку с объяснением причи…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Частые проблемы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лохое качество. Блики, размытие, обрезанные углы → переснимите при дневном свете, документ полностью в кадр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Не совпадают данные. Расхождение имени/даты между профилем и документом → исправьте профиль или обратитесь в поддержк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росроченный документ. Недействительный паспорт/ID не пройдёт → используйте действующий докумен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Нужен ещё один файл. Запрос на дополнительное подтверждение → это штатный шаг, а не отказ; отправьте повторно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Большинство проблем сводятся к качеству фото, расхождению данных или запросу дополнительного документа — всё это устранимо; при долгой задержке обращайтесь в поддержку, а не отпра…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Советы по верификаци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Готовьте документы заранее. Начните KYC до первого вывода, а не в момент, когда деньги уже нужны срочно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Сверяйте данные. Проверьте совпадение профиля и документа ещё до загрузк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Защищайте чувствительное. На фото карты закрывайте CVV и средние цифры; отправляйте только официальными каналам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Играйте ответственно. Доступ только с 21 года; пользуйтесь лимитами на депозит и ставки, тайм-аутом и самоисключение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Качественные сканы, честные данные с самого старта и своевременное обращение в поддержку — три вещи, которые дают пройти KYC с первого раза; время на проверку закладывайте заранее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https://fbet-ua.com/ru/favbet-verifikatsiy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86675">
                    <a:alpha val="100000"/>
                  </a:srgbClr>
                </a:solidFill>
                <a:latin typeface="Calibri"/>
              </a:rPr>
              <a:t><![CDATA[Arra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Олег Кравчук, спортивний редактор</dc:creator>
  <cp:lastModifiedBy>Unknown Creator</cp:lastModifiedBy>
  <dcterms:created xsi:type="dcterms:W3CDTF">2026-07-13T18:12:32Z</dcterms:created>
  <dcterms:modified xsi:type="dcterms:W3CDTF">2026-07-13T18:12:32Z</dcterms:modified>
  <dc:title>Верификация FavBet 2026: подтверждение личности</dc:title>
  <dc:description>Верификация FavBet 2026 — какие документы нужны, сроки проверки, зачем требуется по закону и как пройти KYC. Подтверждение аккаунта перед выводом.</dc:description>
  <dc:subject>Верификация аккаунта FavBet: процедура KYC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